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AF42D-E60D-DAE5-F524-55369BD69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A6D1A3-057D-961A-C9A7-758D8BAFC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586A3C-B661-9A51-E03C-1426B23B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0DFE41-C645-52ED-6BD9-3562BF4E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240A8B-0B21-6E61-B74C-BF2AC6A4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12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BFFCD-6300-DF08-E27D-62C17ECB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8A9218-EB78-82C3-02EC-40006F09E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FC10F4-83C4-1EAA-747A-D9577D90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31E25-0F39-C23E-9616-78474851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859F4E-74CA-13BF-A46B-5D953B6C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70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E66F2F-ADC2-A13F-4718-9A64C353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0EC34D-B76F-773C-FA1A-D4F4CA763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595D54-B083-91D3-ECF1-F03816F3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FC6EB9-44A4-BAB1-C18C-2C5BADA2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2EFAE-E2A6-A7BD-D898-7D9B7876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92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4C710-7F5D-5E71-1681-ECC4298F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E1C732-D9B0-E0D8-5F2E-ABCDD45D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45C386-6389-C3AE-5CD7-7E7E895D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28004-2BD3-A0AC-574D-023C3A50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9E2F3-8F88-6495-4F75-87D318E8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55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2FF3B-C373-D895-8C82-7D85EFEE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A2D32-0B3A-86ED-446D-C7B9F3294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BA2C2F-E55D-A9ED-0904-258C75D4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2ACA55-4002-EDCB-37E6-43793B6B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5B1768-55A5-0095-E8A8-99D7444A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48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F3E76-9F5D-5CE0-270C-AC98871C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EFE875-EA1A-A316-CF3D-4B1117CBD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DF042E-B43C-45AF-1218-6894EC307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72D385-F919-4804-4E58-1580E727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798355-FD30-CBC0-779C-69F6644E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B95DF-2692-0497-8642-56E1A3F6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4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CC5FB-1C9C-9A95-B1AB-191FD864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5177B9-B7A4-A39A-16D8-C3A6BE5CD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8CFD8A-9574-9970-57F6-A07EBD16E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EDA863-05BF-84AC-40FD-473E71944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1AEB72-E379-6838-FDED-2D37E54A9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9E1CF1-9794-C8CD-6462-1E5330C0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EA2C78-75F6-E091-DA64-44F7C5C9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C6A213-C032-7B0F-6152-1C817F42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03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07C01-4C22-F3BD-D0E5-6BC4A80A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1DD489-7AC9-A709-C5F7-ADF6FA3F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CA9962-80B9-E9C4-618C-9D245517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9FB83A-98E3-E1DA-9082-8668CD02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2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ECB636-B882-0A65-7928-13536281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B6707-6634-33C8-1408-9173B56A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D6CB07-7649-D9C1-7057-4C8A4432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6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7452A-A827-D55E-BEA0-1DEE5131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17303-A79F-63E4-3215-A5299721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E606B5-4DFC-D6F6-665A-CD233128E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B07323-8F6F-E262-74C0-5227D42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47E28C-9BB1-8900-9259-786F0433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A9E66B-D866-8A2C-6641-29C4D981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38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BEABE-D7F1-2831-A390-49A65BB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2E1A42-448F-053B-23CB-51DC98C8E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E94B2B-F98E-3E80-EC87-9C8102D99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EA8F0D-E1D7-92E3-0DDD-154F98923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3329E9-1FF6-C722-3FE6-AA613F4C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9D73AD-C9D5-EF38-D1DB-3C6BC300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34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442C0-B083-6072-8A6E-B1C34BC89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DD126A-D360-68E2-EA7C-B56C912A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583F87-1E36-3E1B-5A76-B09491802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9592F-C19D-43A9-ACFA-3A84E44943C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2D0591-6267-1246-CB48-FDF8A5BAC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E5533C-1286-8DE2-FE58-00F2690F3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A2569-5865-44D6-970E-C294F4EE4C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76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1D8EEB-A723-B38F-9864-019DB3E66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9" t="12085" r="22822"/>
          <a:stretch/>
        </p:blipFill>
        <p:spPr>
          <a:xfrm>
            <a:off x="-618966" y="1818167"/>
            <a:ext cx="4062855" cy="44763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3F72C7-A886-9990-368B-E6CE42587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92" y="712165"/>
            <a:ext cx="9503388" cy="5464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DCC69C-6673-11DF-2C52-A8548F46A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31900"/>
            <a:ext cx="1796900" cy="179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442BF-C75E-7BB0-E964-97BF1BF8DBE1}"/>
              </a:ext>
            </a:extLst>
          </p:cNvPr>
          <p:cNvSpPr txBox="1"/>
          <p:nvPr/>
        </p:nvSpPr>
        <p:spPr>
          <a:xfrm>
            <a:off x="2111448" y="204333"/>
            <a:ext cx="9733223" cy="47705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ru-RU" sz="2500" b="1" dirty="0">
                <a:solidFill>
                  <a:srgbClr val="002060"/>
                </a:solidFill>
                <a:latin typeface="1Isadora M Bold" panose="02020800000000000000" pitchFamily="18" charset="0"/>
              </a:rPr>
              <a:t> Welcome </a:t>
            </a:r>
            <a:r>
              <a:rPr lang="ru-RU" sz="2500" b="1" dirty="0" err="1">
                <a:solidFill>
                  <a:srgbClr val="002060"/>
                </a:solidFill>
                <a:latin typeface="1Isadora M Bold" panose="02020800000000000000" pitchFamily="18" charset="0"/>
              </a:rPr>
              <a:t>to</a:t>
            </a:r>
            <a:r>
              <a:rPr lang="ru-RU" sz="2500" b="1" dirty="0">
                <a:solidFill>
                  <a:srgbClr val="002060"/>
                </a:solidFill>
                <a:latin typeface="1Isadora M Bold" panose="02020800000000000000" pitchFamily="18" charset="0"/>
              </a:rPr>
              <a:t> Cyber Russia! Добро пожаловать в Кибер Россию!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98C1AC-5305-ED34-AFA7-8606093C0607}"/>
              </a:ext>
            </a:extLst>
          </p:cNvPr>
          <p:cNvSpPr txBox="1"/>
          <p:nvPr/>
        </p:nvSpPr>
        <p:spPr>
          <a:xfrm>
            <a:off x="1338032" y="6281822"/>
            <a:ext cx="9106343" cy="44627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ru-RU" sz="2300" dirty="0">
                <a:solidFill>
                  <a:srgbClr val="002060"/>
                </a:solidFill>
                <a:latin typeface="1Isadora M Bold" panose="02020800000000000000" pitchFamily="18" charset="0"/>
              </a:rPr>
              <a:t>Путешествуй, делай добрый дела и повышай уровень Кармы!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914F107-2291-40FE-D948-9E83816F9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16" y="3776028"/>
            <a:ext cx="1829236" cy="11730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409291-2A4C-1578-8258-816E36822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1" r="13629"/>
          <a:stretch/>
        </p:blipFill>
        <p:spPr>
          <a:xfrm>
            <a:off x="9591282" y="4359349"/>
            <a:ext cx="2621983" cy="280385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A66C09E-4BC2-264C-A4CA-08C104232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18" y="531628"/>
            <a:ext cx="4913173" cy="71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FCB1D-5C11-7C8B-6BCD-903F8E4F2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26B53D-443A-3877-C26F-18CB16B5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31900"/>
            <a:ext cx="1796900" cy="179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CF536A-C7D3-DBA2-8052-2CBA317C7065}"/>
              </a:ext>
            </a:extLst>
          </p:cNvPr>
          <p:cNvSpPr/>
          <p:nvPr/>
        </p:nvSpPr>
        <p:spPr>
          <a:xfrm>
            <a:off x="1988284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 нас (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About)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B9C5E7-233F-76DB-B9ED-B6070FFCF56A}"/>
              </a:ext>
            </a:extLst>
          </p:cNvPr>
          <p:cNvSpPr/>
          <p:nvPr/>
        </p:nvSpPr>
        <p:spPr>
          <a:xfrm>
            <a:off x="4554275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Услуги (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95F265-F688-266F-F3F0-3B2BE19317F6}"/>
              </a:ext>
            </a:extLst>
          </p:cNvPr>
          <p:cNvSpPr/>
          <p:nvPr/>
        </p:nvSpPr>
        <p:spPr>
          <a:xfrm>
            <a:off x="7109633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Регионы России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7285ED-990E-9C71-CBE6-2935DB505874}"/>
              </a:ext>
            </a:extLst>
          </p:cNvPr>
          <p:cNvSpPr/>
          <p:nvPr/>
        </p:nvSpPr>
        <p:spPr>
          <a:xfrm>
            <a:off x="9664991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Активности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B655496-DD99-9F77-19AF-E5D239838F3A}"/>
              </a:ext>
            </a:extLst>
          </p:cNvPr>
          <p:cNvSpPr/>
          <p:nvPr/>
        </p:nvSpPr>
        <p:spPr>
          <a:xfrm>
            <a:off x="7717459" y="4734446"/>
            <a:ext cx="3895063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Забронировать тур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9C061B7-B198-6CF6-E8FE-519621F778AD}"/>
              </a:ext>
            </a:extLst>
          </p:cNvPr>
          <p:cNvSpPr/>
          <p:nvPr/>
        </p:nvSpPr>
        <p:spPr>
          <a:xfrm>
            <a:off x="356192" y="2514431"/>
            <a:ext cx="129185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Фильтры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BEA84B9-6717-4659-04EC-ED3CF3B6B21B}"/>
              </a:ext>
            </a:extLst>
          </p:cNvPr>
          <p:cNvSpPr/>
          <p:nvPr/>
        </p:nvSpPr>
        <p:spPr>
          <a:xfrm>
            <a:off x="356191" y="3657262"/>
            <a:ext cx="1291855" cy="153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Войти/</a:t>
            </a:r>
          </a:p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Регистрация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05C44-7DCE-AA51-B4CC-A9C2F7E98174}"/>
              </a:ext>
            </a:extLst>
          </p:cNvPr>
          <p:cNvSpPr txBox="1"/>
          <p:nvPr/>
        </p:nvSpPr>
        <p:spPr>
          <a:xfrm>
            <a:off x="1340735" y="6298399"/>
            <a:ext cx="1295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Контакты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6FF99-136A-B6D5-EDA0-DB7A43ACBDB0}"/>
              </a:ext>
            </a:extLst>
          </p:cNvPr>
          <p:cNvSpPr txBox="1"/>
          <p:nvPr/>
        </p:nvSpPr>
        <p:spPr>
          <a:xfrm>
            <a:off x="2658664" y="6298399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Информация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F7574-53F0-D214-4516-4C07BE02A260}"/>
              </a:ext>
            </a:extLst>
          </p:cNvPr>
          <p:cNvSpPr txBox="1"/>
          <p:nvPr/>
        </p:nvSpPr>
        <p:spPr>
          <a:xfrm>
            <a:off x="4403441" y="6298399"/>
            <a:ext cx="1475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Документы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89F1C06-9F64-B57A-EDF4-B71BDF09F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81" y="1793822"/>
            <a:ext cx="3069793" cy="30697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279A70-5FA2-F69E-49DE-592AF47ADCB9}"/>
              </a:ext>
            </a:extLst>
          </p:cNvPr>
          <p:cNvSpPr txBox="1"/>
          <p:nvPr/>
        </p:nvSpPr>
        <p:spPr>
          <a:xfrm>
            <a:off x="1652621" y="5493302"/>
            <a:ext cx="458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Isadora M Bold" panose="02020800000000000000" pitchFamily="18" charset="0"/>
              </a:rPr>
              <a:t>Мы уже ждём тебя!!!</a:t>
            </a:r>
          </a:p>
        </p:txBody>
      </p:sp>
    </p:spTree>
    <p:extLst>
      <p:ext uri="{BB962C8B-B14F-4D97-AF65-F5344CB8AC3E}">
        <p14:creationId xmlns:p14="http://schemas.microsoft.com/office/powerpoint/2010/main" val="35196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B79E04-EA34-182B-2FC0-A50C13EE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31900"/>
            <a:ext cx="1796900" cy="179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247E211-B099-162A-C1AD-EF270FA0A02A}"/>
              </a:ext>
            </a:extLst>
          </p:cNvPr>
          <p:cNvSpPr/>
          <p:nvPr/>
        </p:nvSpPr>
        <p:spPr>
          <a:xfrm>
            <a:off x="1988284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 нас (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About)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7687C4-D780-4051-615B-CC540D31C7F6}"/>
              </a:ext>
            </a:extLst>
          </p:cNvPr>
          <p:cNvSpPr/>
          <p:nvPr/>
        </p:nvSpPr>
        <p:spPr>
          <a:xfrm>
            <a:off x="4554275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Услуги (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A7F239-25E5-E2E6-100B-A44B4BCBE2CE}"/>
              </a:ext>
            </a:extLst>
          </p:cNvPr>
          <p:cNvSpPr/>
          <p:nvPr/>
        </p:nvSpPr>
        <p:spPr>
          <a:xfrm>
            <a:off x="7109633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Регионы России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0AFD4A-D7D0-8393-881F-74D76D907EFE}"/>
              </a:ext>
            </a:extLst>
          </p:cNvPr>
          <p:cNvSpPr/>
          <p:nvPr/>
        </p:nvSpPr>
        <p:spPr>
          <a:xfrm>
            <a:off x="9664991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Активности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0BC25D-7A0A-9F3D-F46D-69D9F1EE5FE8}"/>
              </a:ext>
            </a:extLst>
          </p:cNvPr>
          <p:cNvSpPr/>
          <p:nvPr/>
        </p:nvSpPr>
        <p:spPr>
          <a:xfrm>
            <a:off x="4012017" y="5596273"/>
            <a:ext cx="3895063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Забронировать тур</a:t>
            </a:r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044A0D14-BEDB-DC4C-178F-0D96D9A97CCD}"/>
              </a:ext>
            </a:extLst>
          </p:cNvPr>
          <p:cNvSpPr/>
          <p:nvPr/>
        </p:nvSpPr>
        <p:spPr>
          <a:xfrm>
            <a:off x="2971793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36E3A6-3B93-2543-6606-7064617F3EED}"/>
              </a:ext>
            </a:extLst>
          </p:cNvPr>
          <p:cNvSpPr/>
          <p:nvPr/>
        </p:nvSpPr>
        <p:spPr>
          <a:xfrm>
            <a:off x="1988284" y="1807425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E35F7C0-FE1F-289D-64E9-94E1924797C1}"/>
              </a:ext>
            </a:extLst>
          </p:cNvPr>
          <p:cNvSpPr/>
          <p:nvPr/>
        </p:nvSpPr>
        <p:spPr>
          <a:xfrm>
            <a:off x="1988284" y="2514431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Наша миссия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CC86E57-9B37-CA44-4C13-A3D69B820CC7}"/>
              </a:ext>
            </a:extLst>
          </p:cNvPr>
          <p:cNvSpPr/>
          <p:nvPr/>
        </p:nvSpPr>
        <p:spPr>
          <a:xfrm>
            <a:off x="1988284" y="3221437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Ценности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F5801FC-D6FA-6F79-F29F-2F42ACCEF4E6}"/>
              </a:ext>
            </a:extLst>
          </p:cNvPr>
          <p:cNvSpPr/>
          <p:nvPr/>
        </p:nvSpPr>
        <p:spPr>
          <a:xfrm>
            <a:off x="1988284" y="3933584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Партнеры 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77458D7-9BEF-A3BB-A54A-3EF87FA35FD4}"/>
              </a:ext>
            </a:extLst>
          </p:cNvPr>
          <p:cNvSpPr/>
          <p:nvPr/>
        </p:nvSpPr>
        <p:spPr>
          <a:xfrm>
            <a:off x="1988284" y="4649277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Контакты   </a:t>
            </a: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2D0D6D6B-23B1-8780-4383-82CE3CD1264E}"/>
              </a:ext>
            </a:extLst>
          </p:cNvPr>
          <p:cNvSpPr/>
          <p:nvPr/>
        </p:nvSpPr>
        <p:spPr>
          <a:xfrm>
            <a:off x="5534242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C2AE3D-FD81-4E91-A7E6-D9119598FDBE}"/>
              </a:ext>
            </a:extLst>
          </p:cNvPr>
          <p:cNvSpPr/>
          <p:nvPr/>
        </p:nvSpPr>
        <p:spPr>
          <a:xfrm>
            <a:off x="4554275" y="180205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Туры в регионы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B7B8D46-543D-621E-BF89-C625C45B0006}"/>
              </a:ext>
            </a:extLst>
          </p:cNvPr>
          <p:cNvSpPr/>
          <p:nvPr/>
        </p:nvSpPr>
        <p:spPr>
          <a:xfrm>
            <a:off x="4554275" y="2519578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Бронирование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83D309B-E481-9867-AC76-5E8962347DB3}"/>
              </a:ext>
            </a:extLst>
          </p:cNvPr>
          <p:cNvSpPr/>
          <p:nvPr/>
        </p:nvSpPr>
        <p:spPr>
          <a:xfrm>
            <a:off x="4550732" y="3221436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Экскурсии 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863E84F-4A9A-8D5B-B56F-B5837DE4F282}"/>
              </a:ext>
            </a:extLst>
          </p:cNvPr>
          <p:cNvSpPr/>
          <p:nvPr/>
        </p:nvSpPr>
        <p:spPr>
          <a:xfrm>
            <a:off x="356192" y="2514431"/>
            <a:ext cx="129185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Фильтры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AC6A7B-751D-2520-700A-D96A71AFB770}"/>
              </a:ext>
            </a:extLst>
          </p:cNvPr>
          <p:cNvSpPr/>
          <p:nvPr/>
        </p:nvSpPr>
        <p:spPr>
          <a:xfrm>
            <a:off x="4550732" y="3933584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Мероприятия 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BA74F-0BA2-7B74-5786-A24E4DF88B93}"/>
              </a:ext>
            </a:extLst>
          </p:cNvPr>
          <p:cNvSpPr/>
          <p:nvPr/>
        </p:nvSpPr>
        <p:spPr>
          <a:xfrm>
            <a:off x="4550732" y="4640822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Фотосессии  </a:t>
            </a:r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47F24A80-FE6F-035D-4AB1-0603B0791173}"/>
              </a:ext>
            </a:extLst>
          </p:cNvPr>
          <p:cNvSpPr/>
          <p:nvPr/>
        </p:nvSpPr>
        <p:spPr>
          <a:xfrm>
            <a:off x="8119723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7E472AE-30FD-F1D9-2AB4-06C7D91BC16E}"/>
              </a:ext>
            </a:extLst>
          </p:cNvPr>
          <p:cNvSpPr/>
          <p:nvPr/>
        </p:nvSpPr>
        <p:spPr>
          <a:xfrm>
            <a:off x="7106085" y="180205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Описание региона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0F8A8C9-EA2F-4F16-DC1F-425A9114073E}"/>
              </a:ext>
            </a:extLst>
          </p:cNvPr>
          <p:cNvSpPr/>
          <p:nvPr/>
        </p:nvSpPr>
        <p:spPr>
          <a:xfrm>
            <a:off x="7106085" y="2519576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Фото мест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D51CD0F-9128-C9F1-9F5D-0E44663FB7E1}"/>
              </a:ext>
            </a:extLst>
          </p:cNvPr>
          <p:cNvSpPr/>
          <p:nvPr/>
        </p:nvSpPr>
        <p:spPr>
          <a:xfrm>
            <a:off x="7102543" y="3221435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 мест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6D48CCB-8651-9B9F-FBDB-33B907C17E55}"/>
              </a:ext>
            </a:extLst>
          </p:cNvPr>
          <p:cNvSpPr/>
          <p:nvPr/>
        </p:nvSpPr>
        <p:spPr>
          <a:xfrm>
            <a:off x="7102543" y="3933583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Народы 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832D64B-95C7-FFDD-7BBD-C5B41450F083}"/>
              </a:ext>
            </a:extLst>
          </p:cNvPr>
          <p:cNvSpPr/>
          <p:nvPr/>
        </p:nvSpPr>
        <p:spPr>
          <a:xfrm>
            <a:off x="7102543" y="464082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Хранители традиций</a:t>
            </a:r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66B9D732-3609-B410-F1DC-4B517BD08438}"/>
              </a:ext>
            </a:extLst>
          </p:cNvPr>
          <p:cNvSpPr/>
          <p:nvPr/>
        </p:nvSpPr>
        <p:spPr>
          <a:xfrm>
            <a:off x="10648500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8DC91EA-212C-CBC6-8D40-324C6D81111F}"/>
              </a:ext>
            </a:extLst>
          </p:cNvPr>
          <p:cNvSpPr/>
          <p:nvPr/>
        </p:nvSpPr>
        <p:spPr>
          <a:xfrm>
            <a:off x="9657895" y="1802049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Квесты героев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C9FB205-7855-6A26-88C1-3EB1DE8F5E27}"/>
              </a:ext>
            </a:extLst>
          </p:cNvPr>
          <p:cNvSpPr/>
          <p:nvPr/>
        </p:nvSpPr>
        <p:spPr>
          <a:xfrm>
            <a:off x="9657895" y="251443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 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F4FC460-8B96-9854-0CD0-934FE1F050C7}"/>
              </a:ext>
            </a:extLst>
          </p:cNvPr>
          <p:cNvSpPr/>
          <p:nvPr/>
        </p:nvSpPr>
        <p:spPr>
          <a:xfrm>
            <a:off x="9654354" y="3221434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Здоровье 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33708D9-B0D0-0D37-E47E-FC6CF0784BA9}"/>
              </a:ext>
            </a:extLst>
          </p:cNvPr>
          <p:cNvSpPr/>
          <p:nvPr/>
        </p:nvSpPr>
        <p:spPr>
          <a:xfrm>
            <a:off x="9654354" y="3928438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Добрые дела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9308BA7-F07A-602C-E674-600BF2D82585}"/>
              </a:ext>
            </a:extLst>
          </p:cNvPr>
          <p:cNvSpPr/>
          <p:nvPr/>
        </p:nvSpPr>
        <p:spPr>
          <a:xfrm>
            <a:off x="9654354" y="4635442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NFT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1759CB4-7570-11F9-C4C0-22B64A6BF30D}"/>
              </a:ext>
            </a:extLst>
          </p:cNvPr>
          <p:cNvSpPr/>
          <p:nvPr/>
        </p:nvSpPr>
        <p:spPr>
          <a:xfrm>
            <a:off x="9654354" y="5342446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Этнофиджитал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3CE7158-3402-01ED-9251-A0A6505A38FF}"/>
              </a:ext>
            </a:extLst>
          </p:cNvPr>
          <p:cNvSpPr/>
          <p:nvPr/>
        </p:nvSpPr>
        <p:spPr>
          <a:xfrm>
            <a:off x="9654354" y="6053473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Сообщества 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157A9A3-6CC8-129C-49EF-08A6510509D0}"/>
              </a:ext>
            </a:extLst>
          </p:cNvPr>
          <p:cNvSpPr/>
          <p:nvPr/>
        </p:nvSpPr>
        <p:spPr>
          <a:xfrm>
            <a:off x="356191" y="3657262"/>
            <a:ext cx="1291855" cy="153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Войти/</a:t>
            </a:r>
          </a:p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7084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5332B-AC98-866C-524C-AC519859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DFD836-57FD-7BA4-AFC5-1B2C016F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31900"/>
            <a:ext cx="1796900" cy="179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E5474DF-1E7C-E976-45D1-5FC07D77DFA2}"/>
              </a:ext>
            </a:extLst>
          </p:cNvPr>
          <p:cNvSpPr/>
          <p:nvPr/>
        </p:nvSpPr>
        <p:spPr>
          <a:xfrm>
            <a:off x="1988284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Мой аватар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0F4D5F-2375-3762-33B1-E57843A459DE}"/>
              </a:ext>
            </a:extLst>
          </p:cNvPr>
          <p:cNvSpPr/>
          <p:nvPr/>
        </p:nvSpPr>
        <p:spPr>
          <a:xfrm>
            <a:off x="4554275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 путешествия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0C61C9-50DA-4B27-1630-89C985E9F835}"/>
              </a:ext>
            </a:extLst>
          </p:cNvPr>
          <p:cNvSpPr/>
          <p:nvPr/>
        </p:nvSpPr>
        <p:spPr>
          <a:xfrm>
            <a:off x="7109633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NFT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E7C758-233B-FD05-FD24-BBB97D97C431}"/>
              </a:ext>
            </a:extLst>
          </p:cNvPr>
          <p:cNvSpPr/>
          <p:nvPr/>
        </p:nvSpPr>
        <p:spPr>
          <a:xfrm>
            <a:off x="9664991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 активности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5F571CA-9EEE-408C-A2F7-7234263A1CC1}"/>
              </a:ext>
            </a:extLst>
          </p:cNvPr>
          <p:cNvSpPr/>
          <p:nvPr/>
        </p:nvSpPr>
        <p:spPr>
          <a:xfrm>
            <a:off x="6234221" y="5045317"/>
            <a:ext cx="3895063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 баланс бонусов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 K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F092CA4-92EE-1585-D184-9FB4F91CE9EB}"/>
              </a:ext>
            </a:extLst>
          </p:cNvPr>
          <p:cNvSpPr/>
          <p:nvPr/>
        </p:nvSpPr>
        <p:spPr>
          <a:xfrm>
            <a:off x="356192" y="2514431"/>
            <a:ext cx="129185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главную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9BAE39F5-45B8-0133-3A66-97C7AF7208A2}"/>
              </a:ext>
            </a:extLst>
          </p:cNvPr>
          <p:cNvSpPr/>
          <p:nvPr/>
        </p:nvSpPr>
        <p:spPr>
          <a:xfrm>
            <a:off x="356191" y="3657262"/>
            <a:ext cx="1291855" cy="153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Обмен бонусов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 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9346125-9F40-E0D6-C2E2-375A0E175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78" y="992626"/>
            <a:ext cx="3637650" cy="59130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AD6D7C3-80A5-A21C-8287-6095950309C4}"/>
              </a:ext>
            </a:extLst>
          </p:cNvPr>
          <p:cNvSpPr txBox="1"/>
          <p:nvPr/>
        </p:nvSpPr>
        <p:spPr>
          <a:xfrm>
            <a:off x="4923570" y="1506916"/>
            <a:ext cx="296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Пользователь: </a:t>
            </a:r>
            <a:r>
              <a:rPr lang="en-US" sz="2000" b="1" dirty="0"/>
              <a:t>Konstantin</a:t>
            </a:r>
            <a:endParaRPr lang="ru-RU" sz="2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185AB3-FB0F-A49A-0380-AAFB61438638}"/>
              </a:ext>
            </a:extLst>
          </p:cNvPr>
          <p:cNvSpPr txBox="1"/>
          <p:nvPr/>
        </p:nvSpPr>
        <p:spPr>
          <a:xfrm>
            <a:off x="-14796" y="2000106"/>
            <a:ext cx="194431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b="1" dirty="0"/>
              <a:t>Личный кабинет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52B5F1-A34A-4582-C2A5-3CDC44F28164}"/>
              </a:ext>
            </a:extLst>
          </p:cNvPr>
          <p:cNvSpPr txBox="1"/>
          <p:nvPr/>
        </p:nvSpPr>
        <p:spPr>
          <a:xfrm>
            <a:off x="5138622" y="2200161"/>
            <a:ext cx="191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Сила</a:t>
            </a:r>
            <a:r>
              <a:rPr lang="ru-RU" dirty="0"/>
              <a:t> (</a:t>
            </a:r>
            <a:r>
              <a:rPr lang="en-US" dirty="0"/>
              <a:t>Power)</a:t>
            </a:r>
            <a:r>
              <a:rPr lang="ru-RU" dirty="0"/>
              <a:t>: 100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B24450-6A40-A750-8D36-B78064E654CE}"/>
              </a:ext>
            </a:extLst>
          </p:cNvPr>
          <p:cNvSpPr txBox="1"/>
          <p:nvPr/>
        </p:nvSpPr>
        <p:spPr>
          <a:xfrm>
            <a:off x="5325136" y="2786965"/>
            <a:ext cx="240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Здоровье</a:t>
            </a:r>
            <a:r>
              <a:rPr lang="ru-RU" dirty="0"/>
              <a:t> (</a:t>
            </a:r>
            <a:r>
              <a:rPr lang="en-US" dirty="0"/>
              <a:t>Health)</a:t>
            </a:r>
            <a:r>
              <a:rPr lang="ru-RU" dirty="0"/>
              <a:t>: 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B1CFAE-88BF-6A97-C888-DB07F367E9AB}"/>
              </a:ext>
            </a:extLst>
          </p:cNvPr>
          <p:cNvSpPr txBox="1"/>
          <p:nvPr/>
        </p:nvSpPr>
        <p:spPr>
          <a:xfrm>
            <a:off x="5452343" y="3420111"/>
            <a:ext cx="25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Мудрость</a:t>
            </a:r>
            <a:r>
              <a:rPr lang="ru-RU" dirty="0"/>
              <a:t> (</a:t>
            </a:r>
            <a:r>
              <a:rPr lang="en-US" dirty="0"/>
              <a:t>Wisdom)</a:t>
            </a:r>
            <a:r>
              <a:rPr lang="ru-RU" dirty="0"/>
              <a:t>: 100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95864A-AD31-D7E6-05CC-F3625E75F644}"/>
              </a:ext>
            </a:extLst>
          </p:cNvPr>
          <p:cNvSpPr txBox="1"/>
          <p:nvPr/>
        </p:nvSpPr>
        <p:spPr>
          <a:xfrm>
            <a:off x="5611759" y="4082578"/>
            <a:ext cx="274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Добродетель</a:t>
            </a:r>
            <a:r>
              <a:rPr lang="ru-RU" dirty="0"/>
              <a:t> (</a:t>
            </a:r>
            <a:r>
              <a:rPr lang="en-US" dirty="0"/>
              <a:t>Virtue): 100</a:t>
            </a:r>
            <a:endParaRPr lang="ru-RU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821223B-BDCA-D16B-19E2-FEE3FBC58808}"/>
              </a:ext>
            </a:extLst>
          </p:cNvPr>
          <p:cNvSpPr/>
          <p:nvPr/>
        </p:nvSpPr>
        <p:spPr>
          <a:xfrm>
            <a:off x="8933121" y="2307050"/>
            <a:ext cx="2392326" cy="5423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Прокачать аватара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A7AA673-B8BD-8C10-F79F-C7F742089126}"/>
              </a:ext>
            </a:extLst>
          </p:cNvPr>
          <p:cNvSpPr/>
          <p:nvPr/>
        </p:nvSpPr>
        <p:spPr>
          <a:xfrm>
            <a:off x="8930887" y="3133814"/>
            <a:ext cx="2392326" cy="5423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Заработать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427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6BA43-4DAE-0330-CCEE-0F05D1988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4BC20E-158F-7911-5FC4-AE2D1E29C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31900"/>
            <a:ext cx="1796900" cy="179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DC4882-D2DD-3FC7-4DF9-0F4A06A34D59}"/>
              </a:ext>
            </a:extLst>
          </p:cNvPr>
          <p:cNvSpPr/>
          <p:nvPr/>
        </p:nvSpPr>
        <p:spPr>
          <a:xfrm>
            <a:off x="1988284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Мой аватар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0E66E9-DD03-B4A8-FDF1-9F1273C50DF9}"/>
              </a:ext>
            </a:extLst>
          </p:cNvPr>
          <p:cNvSpPr/>
          <p:nvPr/>
        </p:nvSpPr>
        <p:spPr>
          <a:xfrm>
            <a:off x="4554275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 путешествия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D2FD91-4D61-8663-C515-039C71E99C20}"/>
              </a:ext>
            </a:extLst>
          </p:cNvPr>
          <p:cNvSpPr/>
          <p:nvPr/>
        </p:nvSpPr>
        <p:spPr>
          <a:xfrm>
            <a:off x="7109633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NFT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B706FE-A157-D439-5756-BAF1C7A21156}"/>
              </a:ext>
            </a:extLst>
          </p:cNvPr>
          <p:cNvSpPr/>
          <p:nvPr/>
        </p:nvSpPr>
        <p:spPr>
          <a:xfrm>
            <a:off x="9664991" y="159491"/>
            <a:ext cx="239232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Мои активности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EFD036-E26F-EFBD-9D45-586EC42435A1}"/>
              </a:ext>
            </a:extLst>
          </p:cNvPr>
          <p:cNvSpPr/>
          <p:nvPr/>
        </p:nvSpPr>
        <p:spPr>
          <a:xfrm>
            <a:off x="4012017" y="5596273"/>
            <a:ext cx="3895063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Баланс бонусов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 K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7C72ACD-863A-FCA8-EA6F-C177E616F10D}"/>
              </a:ext>
            </a:extLst>
          </p:cNvPr>
          <p:cNvSpPr/>
          <p:nvPr/>
        </p:nvSpPr>
        <p:spPr>
          <a:xfrm>
            <a:off x="356192" y="2514431"/>
            <a:ext cx="129185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главную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BB266D4-C0FF-3A14-2D36-AC6DF8A5C80F}"/>
              </a:ext>
            </a:extLst>
          </p:cNvPr>
          <p:cNvSpPr/>
          <p:nvPr/>
        </p:nvSpPr>
        <p:spPr>
          <a:xfrm>
            <a:off x="356191" y="3657262"/>
            <a:ext cx="1291855" cy="153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Обмен бонусов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 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B41F1A4C-F2D3-11F8-EA11-68B7FF6C0887}"/>
              </a:ext>
            </a:extLst>
          </p:cNvPr>
          <p:cNvSpPr/>
          <p:nvPr/>
        </p:nvSpPr>
        <p:spPr>
          <a:xfrm>
            <a:off x="2971793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D1022F-A197-76A2-5A14-7934B35EE999}"/>
              </a:ext>
            </a:extLst>
          </p:cNvPr>
          <p:cNvSpPr/>
          <p:nvPr/>
        </p:nvSpPr>
        <p:spPr>
          <a:xfrm>
            <a:off x="1988284" y="1807425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Прогресс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B1C008B-24BD-C561-3697-5B586AB45FCE}"/>
              </a:ext>
            </a:extLst>
          </p:cNvPr>
          <p:cNvSpPr/>
          <p:nvPr/>
        </p:nvSpPr>
        <p:spPr>
          <a:xfrm>
            <a:off x="1988284" y="2514431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Уровень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скилов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D20DD3B-BB69-2E9B-B3C7-3FB81B337BA2}"/>
              </a:ext>
            </a:extLst>
          </p:cNvPr>
          <p:cNvSpPr/>
          <p:nvPr/>
        </p:nvSpPr>
        <p:spPr>
          <a:xfrm>
            <a:off x="1988284" y="3221437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Снаряжение 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EAE1383-517B-6429-69C1-A5A8532CC66D}"/>
              </a:ext>
            </a:extLst>
          </p:cNvPr>
          <p:cNvSpPr/>
          <p:nvPr/>
        </p:nvSpPr>
        <p:spPr>
          <a:xfrm>
            <a:off x="1988284" y="3933584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друзей</a:t>
            </a: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868F4C4D-FB87-394E-1DAB-8920D0374B9E}"/>
              </a:ext>
            </a:extLst>
          </p:cNvPr>
          <p:cNvSpPr/>
          <p:nvPr/>
        </p:nvSpPr>
        <p:spPr>
          <a:xfrm>
            <a:off x="5534242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CE11BC9-57A9-F2CF-3708-C5723BCDFF47}"/>
              </a:ext>
            </a:extLst>
          </p:cNvPr>
          <p:cNvSpPr/>
          <p:nvPr/>
        </p:nvSpPr>
        <p:spPr>
          <a:xfrm>
            <a:off x="4554275" y="180205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История туров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722101-EE48-D6B3-51CE-5B16ACFC15BD}"/>
              </a:ext>
            </a:extLst>
          </p:cNvPr>
          <p:cNvSpPr/>
          <p:nvPr/>
        </p:nvSpPr>
        <p:spPr>
          <a:xfrm>
            <a:off x="4554275" y="2519578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Карта мест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6033026-D246-A840-CE17-C580BA24A0AA}"/>
              </a:ext>
            </a:extLst>
          </p:cNvPr>
          <p:cNvSpPr/>
          <p:nvPr/>
        </p:nvSpPr>
        <p:spPr>
          <a:xfrm>
            <a:off x="4550732" y="3221436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Выполненные квесты 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AAFEB5-B5D9-B53E-2591-03299DBF2292}"/>
              </a:ext>
            </a:extLst>
          </p:cNvPr>
          <p:cNvSpPr/>
          <p:nvPr/>
        </p:nvSpPr>
        <p:spPr>
          <a:xfrm>
            <a:off x="4550732" y="4640822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Избранное 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A94197D-ADA1-D0B2-6DD1-3F2C396F023D}"/>
              </a:ext>
            </a:extLst>
          </p:cNvPr>
          <p:cNvSpPr/>
          <p:nvPr/>
        </p:nvSpPr>
        <p:spPr>
          <a:xfrm>
            <a:off x="4550732" y="3933584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Накопленные скидки  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0C39E59-365F-B723-76A5-F92C6B46473C}"/>
              </a:ext>
            </a:extLst>
          </p:cNvPr>
          <p:cNvSpPr/>
          <p:nvPr/>
        </p:nvSpPr>
        <p:spPr>
          <a:xfrm>
            <a:off x="1988284" y="4649277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Изменить аватар 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Стрелка: вниз 23">
            <a:extLst>
              <a:ext uri="{FF2B5EF4-FFF2-40B4-BE49-F238E27FC236}">
                <a16:creationId xmlns:a16="http://schemas.microsoft.com/office/drawing/2014/main" id="{CC0A6DBF-0626-3553-BDC6-64DC1CB267A2}"/>
              </a:ext>
            </a:extLst>
          </p:cNvPr>
          <p:cNvSpPr/>
          <p:nvPr/>
        </p:nvSpPr>
        <p:spPr>
          <a:xfrm>
            <a:off x="8119723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FD3467F-72EA-0C6A-BC29-0BD58C1F719A}"/>
              </a:ext>
            </a:extLst>
          </p:cNvPr>
          <p:cNvSpPr/>
          <p:nvPr/>
        </p:nvSpPr>
        <p:spPr>
          <a:xfrm>
            <a:off x="7106085" y="180205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Награды 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4569FE1-3E9B-F864-04CA-904DD9AA9DB8}"/>
              </a:ext>
            </a:extLst>
          </p:cNvPr>
          <p:cNvSpPr/>
          <p:nvPr/>
        </p:nvSpPr>
        <p:spPr>
          <a:xfrm>
            <a:off x="7106085" y="2519576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Артефакты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337E23D-01EF-E237-87C7-85C9059C80B0}"/>
              </a:ext>
            </a:extLst>
          </p:cNvPr>
          <p:cNvSpPr/>
          <p:nvPr/>
        </p:nvSpPr>
        <p:spPr>
          <a:xfrm>
            <a:off x="7102543" y="3221435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Коллекции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91AECA7-A64A-A301-7908-69A240BDB5C4}"/>
              </a:ext>
            </a:extLst>
          </p:cNvPr>
          <p:cNvSpPr/>
          <p:nvPr/>
        </p:nvSpPr>
        <p:spPr>
          <a:xfrm>
            <a:off x="7102543" y="3933583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Кошелек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4C8D389-8D97-AA0B-5BD8-623F701B5C37}"/>
              </a:ext>
            </a:extLst>
          </p:cNvPr>
          <p:cNvSpPr/>
          <p:nvPr/>
        </p:nvSpPr>
        <p:spPr>
          <a:xfrm>
            <a:off x="7102543" y="464082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NFT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</a:t>
            </a:r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A2955BB8-932A-8C70-3D09-9F22B3EE72F3}"/>
              </a:ext>
            </a:extLst>
          </p:cNvPr>
          <p:cNvSpPr/>
          <p:nvPr/>
        </p:nvSpPr>
        <p:spPr>
          <a:xfrm>
            <a:off x="10648500" y="1169472"/>
            <a:ext cx="425307" cy="542369"/>
          </a:xfrm>
          <a:prstGeom prst="downArrow">
            <a:avLst>
              <a:gd name="adj1" fmla="val 4428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E9F12BA-55AF-E0CD-BBB2-5A481A8D17B8}"/>
              </a:ext>
            </a:extLst>
          </p:cNvPr>
          <p:cNvSpPr/>
          <p:nvPr/>
        </p:nvSpPr>
        <p:spPr>
          <a:xfrm>
            <a:off x="9657895" y="1802049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Квесты героев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41921CC-CA75-32E2-7621-19D6EB1CE4F7}"/>
              </a:ext>
            </a:extLst>
          </p:cNvPr>
          <p:cNvSpPr/>
          <p:nvPr/>
        </p:nvSpPr>
        <p:spPr>
          <a:xfrm>
            <a:off x="9657895" y="2514430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 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1417277-6716-1F8D-282A-54205EFBCCF6}"/>
              </a:ext>
            </a:extLst>
          </p:cNvPr>
          <p:cNvSpPr/>
          <p:nvPr/>
        </p:nvSpPr>
        <p:spPr>
          <a:xfrm>
            <a:off x="9654354" y="3221434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Здоровье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7CFED9E-AB83-B174-9B06-BDC835CD9D3A}"/>
              </a:ext>
            </a:extLst>
          </p:cNvPr>
          <p:cNvSpPr/>
          <p:nvPr/>
        </p:nvSpPr>
        <p:spPr>
          <a:xfrm>
            <a:off x="9654354" y="3928438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Добрые дела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CB4A220-BEE7-2251-871D-945B1D86AE5D}"/>
              </a:ext>
            </a:extLst>
          </p:cNvPr>
          <p:cNvSpPr/>
          <p:nvPr/>
        </p:nvSpPr>
        <p:spPr>
          <a:xfrm>
            <a:off x="9654354" y="4635442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NFT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 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5C750BA-8F48-3B46-6535-6F5695C125E7}"/>
              </a:ext>
            </a:extLst>
          </p:cNvPr>
          <p:cNvSpPr/>
          <p:nvPr/>
        </p:nvSpPr>
        <p:spPr>
          <a:xfrm>
            <a:off x="9654354" y="5342446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Этнофиджитал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1CF29FB-3D16-FFE9-F720-12561EF8AA20}"/>
              </a:ext>
            </a:extLst>
          </p:cNvPr>
          <p:cNvSpPr/>
          <p:nvPr/>
        </p:nvSpPr>
        <p:spPr>
          <a:xfrm>
            <a:off x="9654354" y="6053473"/>
            <a:ext cx="2392326" cy="54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Сообщества </a:t>
            </a:r>
          </a:p>
        </p:txBody>
      </p:sp>
    </p:spTree>
    <p:extLst>
      <p:ext uri="{BB962C8B-B14F-4D97-AF65-F5344CB8AC3E}">
        <p14:creationId xmlns:p14="http://schemas.microsoft.com/office/powerpoint/2010/main" val="427549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B87398-62D5-BD9E-B890-EEC30EFD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40F4D9-EE2C-8930-DCFA-BE5E4468E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31900"/>
            <a:ext cx="1796900" cy="179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396EB6-00DE-6D0E-514D-3F9AB4F40EF0}"/>
              </a:ext>
            </a:extLst>
          </p:cNvPr>
          <p:cNvSpPr txBox="1"/>
          <p:nvPr/>
        </p:nvSpPr>
        <p:spPr>
          <a:xfrm>
            <a:off x="5826642" y="262958"/>
            <a:ext cx="6560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Isadora M Bold" panose="02020800000000000000" pitchFamily="18" charset="0"/>
              </a:rPr>
              <a:t>Добро пожаловать в Бурятию!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4EDB5C-E186-2C67-2499-4918A0AC9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41" y="1096761"/>
            <a:ext cx="6364267" cy="4856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8711B8-188E-7B47-0C87-4CE20DD01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7830"/>
          <a:stretch/>
        </p:blipFill>
        <p:spPr>
          <a:xfrm>
            <a:off x="824024" y="1002634"/>
            <a:ext cx="4779589" cy="5865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883F6-7315-66B8-122D-A9B1535AF74A}"/>
              </a:ext>
            </a:extLst>
          </p:cNvPr>
          <p:cNvSpPr txBox="1"/>
          <p:nvPr/>
        </p:nvSpPr>
        <p:spPr>
          <a:xfrm>
            <a:off x="2636887" y="741024"/>
            <a:ext cx="325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i="1" dirty="0"/>
              <a:t>Я богатырь </a:t>
            </a:r>
            <a:r>
              <a:rPr lang="ru-RU" sz="1200" b="1" i="1" dirty="0" err="1"/>
              <a:t>Гэсэр</a:t>
            </a:r>
            <a:r>
              <a:rPr lang="ru-RU" sz="1200" b="1" i="1" dirty="0"/>
              <a:t>, буду вашим проводником </a:t>
            </a:r>
          </a:p>
          <a:p>
            <a:r>
              <a:rPr lang="ru-RU" sz="1200" b="1" i="1" dirty="0"/>
              <a:t>по достопримечательностям Бурятии…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4C0C65-71CA-EACB-2647-65C8AE9F9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5"/>
          <a:stretch/>
        </p:blipFill>
        <p:spPr>
          <a:xfrm>
            <a:off x="2372771" y="138882"/>
            <a:ext cx="3773673" cy="17969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2EB2179-39E9-AB3F-A4D3-200C4BC9407D}"/>
              </a:ext>
            </a:extLst>
          </p:cNvPr>
          <p:cNvSpPr/>
          <p:nvPr/>
        </p:nvSpPr>
        <p:spPr>
          <a:xfrm>
            <a:off x="9452344" y="5628752"/>
            <a:ext cx="1958164" cy="4530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Выбрать тур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FD4850-1DB7-A6F2-68A1-16A3684584CA}"/>
              </a:ext>
            </a:extLst>
          </p:cNvPr>
          <p:cNvSpPr/>
          <p:nvPr/>
        </p:nvSpPr>
        <p:spPr>
          <a:xfrm>
            <a:off x="9452344" y="6158660"/>
            <a:ext cx="1958164" cy="4530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Назад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C80AFF-036F-2328-B9FB-FFC9833601E8}"/>
              </a:ext>
            </a:extLst>
          </p:cNvPr>
          <p:cNvSpPr/>
          <p:nvPr/>
        </p:nvSpPr>
        <p:spPr>
          <a:xfrm>
            <a:off x="1657805" y="5628752"/>
            <a:ext cx="1958164" cy="4530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Рассказ гида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45E5C6-F492-6FE3-6EBF-353FB6744ACD}"/>
              </a:ext>
            </a:extLst>
          </p:cNvPr>
          <p:cNvSpPr/>
          <p:nvPr/>
        </p:nvSpPr>
        <p:spPr>
          <a:xfrm>
            <a:off x="1657805" y="6158660"/>
            <a:ext cx="1958164" cy="4530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Квест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Гэсэра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9224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223</Words>
  <Application>Microsoft Office PowerPoint</Application>
  <PresentationFormat>Широкоэкранный</PresentationFormat>
  <Paragraphs>97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1Isadora M Bold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Кибер Константин</dc:creator>
  <cp:lastModifiedBy>Кибер Константин</cp:lastModifiedBy>
  <cp:revision>8</cp:revision>
  <dcterms:created xsi:type="dcterms:W3CDTF">2025-06-01T12:50:20Z</dcterms:created>
  <dcterms:modified xsi:type="dcterms:W3CDTF">2025-06-03T11:43:53Z</dcterms:modified>
</cp:coreProperties>
</file>